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662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662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r">
              <a:defRPr sz="1200"/>
            </a:lvl1pPr>
          </a:lstStyle>
          <a:p>
            <a:fld id="{8594864C-C8A3-4570-8D02-DC9D9CE2FE88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704850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22" tIns="46561" rIns="93122" bIns="4656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61788"/>
            <a:ext cx="5661660" cy="4226957"/>
          </a:xfrm>
          <a:prstGeom prst="rect">
            <a:avLst/>
          </a:prstGeom>
        </p:spPr>
        <p:txBody>
          <a:bodyPr vert="horz" lIns="93122" tIns="46561" rIns="93122" bIns="4656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21946"/>
            <a:ext cx="3066733" cy="469662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21946"/>
            <a:ext cx="3066733" cy="469662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r">
              <a:defRPr sz="1200"/>
            </a:lvl1pPr>
          </a:lstStyle>
          <a:p>
            <a:fld id="{582D15D1-9714-4124-8AB9-919AC4F32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8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5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7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9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56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6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2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3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EAB5B-6A27-423A-89AE-218F0DA0051D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100DA-3BBB-4043-A826-CFEBB45D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9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6790" y="1611868"/>
            <a:ext cx="57150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2600" y="16118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of </a:t>
            </a:r>
            <a:r>
              <a:rPr lang="en-US" u="sng" dirty="0" smtClean="0"/>
              <a:t>your</a:t>
            </a:r>
            <a:r>
              <a:rPr lang="en-US" dirty="0" smtClean="0"/>
              <a:t> article: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5527" y="3974068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62200" y="3987923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658590" y="3987923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8390" y="3974068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endCxn id="8" idx="0"/>
          </p:cNvCxnSpPr>
          <p:nvPr/>
        </p:nvCxnSpPr>
        <p:spPr>
          <a:xfrm flipH="1">
            <a:off x="1111827" y="2831068"/>
            <a:ext cx="1541318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63190" y="2831068"/>
            <a:ext cx="0" cy="1156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20590" y="2831068"/>
            <a:ext cx="0" cy="1156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4" idx="0"/>
          </p:cNvCxnSpPr>
          <p:nvPr/>
        </p:nvCxnSpPr>
        <p:spPr>
          <a:xfrm>
            <a:off x="6639790" y="2831068"/>
            <a:ext cx="11049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81000" y="4572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Name___________________________________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Read your assigned article and record four facts about the decline of colonization.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8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6790" y="1611868"/>
            <a:ext cx="57150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2600" y="1611868"/>
            <a:ext cx="290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of </a:t>
            </a:r>
            <a:r>
              <a:rPr lang="en-US" u="sng" dirty="0" smtClean="0"/>
              <a:t>the other </a:t>
            </a:r>
            <a:r>
              <a:rPr lang="en-US" dirty="0" smtClean="0"/>
              <a:t>article: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5527" y="3974068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62200" y="3987923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658590" y="3987923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8390" y="3974068"/>
            <a:ext cx="1752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endCxn id="8" idx="0"/>
          </p:cNvCxnSpPr>
          <p:nvPr/>
        </p:nvCxnSpPr>
        <p:spPr>
          <a:xfrm flipH="1">
            <a:off x="1111827" y="2831068"/>
            <a:ext cx="1541318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63190" y="2831068"/>
            <a:ext cx="0" cy="1156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20590" y="2831068"/>
            <a:ext cx="0" cy="1156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4" idx="0"/>
          </p:cNvCxnSpPr>
          <p:nvPr/>
        </p:nvCxnSpPr>
        <p:spPr>
          <a:xfrm>
            <a:off x="6639790" y="2831068"/>
            <a:ext cx="11049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07027" y="609600"/>
            <a:ext cx="7193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somebody who read the other article and ask them to share their facts.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355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Dominic Lambek</cp:lastModifiedBy>
  <cp:revision>2</cp:revision>
  <cp:lastPrinted>2013-11-20T11:05:33Z</cp:lastPrinted>
  <dcterms:created xsi:type="dcterms:W3CDTF">2013-11-19T19:00:12Z</dcterms:created>
  <dcterms:modified xsi:type="dcterms:W3CDTF">2013-11-22T20:34:54Z</dcterms:modified>
</cp:coreProperties>
</file>